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7c6ede94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7c6ede94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7c6ede94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7c6ede94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7c6ede94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7c6ede94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7c6ede94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7c6ede94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7c6ede94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7c6ede94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7c6ede94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7c6ede94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7c6ede945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7c6ede945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7c6ede945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7c6ede945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7c6ede94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7c6ede94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7c6ede94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7c6ede94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7c6ede94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7c6ede94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7c6ede94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7c6ede94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7c6ede94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7c6ede94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7c6ede94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7c6ede94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7c6ede945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7c6ede945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7c6ede94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7c6ede94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7c6ede94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7c6ede94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7c6ede94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7c6ede94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7c6ede94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7c6ede94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7c6ede94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7c6ede94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7c6ede94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f7c6ede94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7c6ede94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7c6ede94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7c6ede945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7c6ede945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84.201.154.114:8081/swagger//index.html#/" TargetMode="External"/><Relationship Id="rId4" Type="http://schemas.openxmlformats.org/officeDocument/2006/relationships/hyperlink" Target="http://84.201.154.114:8080/swagger//index.html#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Криптографическая аутентификация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321575" y="1522228"/>
            <a:ext cx="42504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Метод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http://localhost:8080/auth/register_new_user?login=zxc</a:t>
            </a:r>
            <a:endParaRPr sz="2000"/>
          </a:p>
        </p:txBody>
      </p:sp>
      <p:sp>
        <p:nvSpPr>
          <p:cNvPr id="137" name="Google Shape;137;p22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338" y="0"/>
            <a:ext cx="34820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321575" y="1522228"/>
            <a:ext cx="42504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Метод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http://localhost:8080/auth/auth_user?login=zxc</a:t>
            </a:r>
            <a:endParaRPr sz="2000"/>
          </a:p>
        </p:txBody>
      </p:sp>
      <p:sp>
        <p:nvSpPr>
          <p:cNvPr id="145" name="Google Shape;145;p23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826" y="0"/>
            <a:ext cx="36274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52" name="Google Shape;152;p24"/>
          <p:cNvSpPr txBox="1"/>
          <p:nvPr>
            <p:ph idx="1" type="subTitle"/>
          </p:nvPr>
        </p:nvSpPr>
        <p:spPr>
          <a:xfrm>
            <a:off x="321575" y="1522228"/>
            <a:ext cx="42504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Метод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http://localhost:8080/auth/auth_user?login=zxc</a:t>
            </a:r>
            <a:endParaRPr sz="2000"/>
          </a:p>
        </p:txBody>
      </p:sp>
      <p:sp>
        <p:nvSpPr>
          <p:cNvPr id="153" name="Google Shape;153;p24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720" y="0"/>
            <a:ext cx="3840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60" name="Google Shape;160;p25"/>
          <p:cNvSpPr txBox="1"/>
          <p:nvPr>
            <p:ph idx="1" type="subTitle"/>
          </p:nvPr>
        </p:nvSpPr>
        <p:spPr>
          <a:xfrm>
            <a:off x="321575" y="1522224"/>
            <a:ext cx="7789200" cy="2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Пользователю нет необходимости напрямую взаимодействовать с облаком и сервисом. Синхронизация ключей происходит автоматически</a:t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контейнера</a:t>
            </a:r>
            <a:endParaRPr/>
          </a:p>
        </p:txBody>
      </p:sp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321575" y="1522225"/>
            <a:ext cx="44883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Контейнер хранит в зашифрованном виде массив структур из</a:t>
            </a:r>
            <a:br>
              <a:rPr lang="ru"/>
            </a:br>
            <a:r>
              <a:rPr lang="ru"/>
              <a:t>login, private_key, public_key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хранения контейнера была использована библиотека java.security, в которое входит хранилище KeyStore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уровне клиента была реализована логика синхронизации с облаком и локальным хранилищем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Deploy</a:t>
            </a:r>
            <a:endParaRPr/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321575" y="1522225"/>
            <a:ext cx="44883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деплоя приложений были использованы инструменты docker-compose и docker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удобного запуска был написан Makefile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make run поднимает Базы данных для облака и сервиса и собирает облако и сервис.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make auth_run поднимает приложение клиент.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275" y="1578050"/>
            <a:ext cx="4029325" cy="2266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ctrTitle"/>
          </p:nvPr>
        </p:nvSpPr>
        <p:spPr>
          <a:xfrm>
            <a:off x="269850" y="956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Пример работы (подключение к облаку)</a:t>
            </a:r>
            <a:endParaRPr sz="3020"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50" y="986101"/>
            <a:ext cx="8257149" cy="40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ctrTitle"/>
          </p:nvPr>
        </p:nvSpPr>
        <p:spPr>
          <a:xfrm>
            <a:off x="269850" y="956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Пример работы (auth в сервисе)</a:t>
            </a:r>
            <a:endParaRPr sz="3020"/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25" y="894075"/>
            <a:ext cx="8669151" cy="42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ctrTitle"/>
          </p:nvPr>
        </p:nvSpPr>
        <p:spPr>
          <a:xfrm>
            <a:off x="269850" y="956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Пример работы (использование сервиса)</a:t>
            </a:r>
            <a:endParaRPr sz="3020"/>
          </a:p>
        </p:txBody>
      </p:sp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13" y="962175"/>
            <a:ext cx="8114573" cy="402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ctrTitle"/>
          </p:nvPr>
        </p:nvSpPr>
        <p:spPr>
          <a:xfrm>
            <a:off x="269850" y="956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Пример работы (регистрация в сервисе)</a:t>
            </a:r>
            <a:endParaRPr sz="3020"/>
          </a:p>
        </p:txBody>
      </p:sp>
      <p:sp>
        <p:nvSpPr>
          <p:cNvPr id="202" name="Google Shape;202;p31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50" y="897925"/>
            <a:ext cx="8363900" cy="41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261250" y="19179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Арбузики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350" y="695900"/>
            <a:ext cx="5597276" cy="34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ctrTitle"/>
          </p:nvPr>
        </p:nvSpPr>
        <p:spPr>
          <a:xfrm>
            <a:off x="269850" y="956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Пример работы (использование сервиса с новым логином)</a:t>
            </a:r>
            <a:endParaRPr sz="3020"/>
          </a:p>
        </p:txBody>
      </p:sp>
      <p:sp>
        <p:nvSpPr>
          <p:cNvPr id="209" name="Google Shape;209;p32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00" y="977501"/>
            <a:ext cx="8299761" cy="411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Детали реализации</a:t>
            </a:r>
            <a:endParaRPr/>
          </a:p>
        </p:txBody>
      </p:sp>
      <p:sp>
        <p:nvSpPr>
          <p:cNvPr id="216" name="Google Shape;216;p33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Приложения “сервис” и “облако” написаны на Golang. СУБД - PostgerSQL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601" y="1889225"/>
            <a:ext cx="2842650" cy="29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25" y="1966775"/>
            <a:ext cx="5143325" cy="28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Детали реализации</a:t>
            </a:r>
            <a:endParaRPr/>
          </a:p>
        </p:txBody>
      </p:sp>
      <p:sp>
        <p:nvSpPr>
          <p:cNvPr id="224" name="Google Shape;224;p34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“клиент” написано на java</a:t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400" y="2102030"/>
            <a:ext cx="4149276" cy="2593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Детали реализации</a:t>
            </a:r>
            <a:endParaRPr/>
          </a:p>
        </p:txBody>
      </p:sp>
      <p:sp>
        <p:nvSpPr>
          <p:cNvPr id="231" name="Google Shape;231;p35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Сервис и облако размещены в Яндекс.Облако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  <p:sp>
        <p:nvSpPr>
          <p:cNvPr id="237" name="Google Shape;237;p36"/>
          <p:cNvSpPr txBox="1"/>
          <p:nvPr>
            <p:ph idx="1" type="subTitle"/>
          </p:nvPr>
        </p:nvSpPr>
        <p:spPr>
          <a:xfrm>
            <a:off x="321575" y="1487750"/>
            <a:ext cx="87372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90525" y="8023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Участники: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Кирилл                                  Дима</a:t>
            </a:r>
            <a:endParaRPr/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525" y="1958175"/>
            <a:ext cx="4819475" cy="27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0" y="1690998"/>
            <a:ext cx="2506950" cy="338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338825" y="5351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</a:t>
            </a:r>
            <a:endParaRPr/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338825" y="1711821"/>
            <a:ext cx="8323500" cy="28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Было создано три веб приложения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Облачное хранилище ключей - </a:t>
            </a:r>
            <a:br>
              <a:rPr lang="ru"/>
            </a:br>
            <a:r>
              <a:rPr lang="ru"/>
              <a:t>Было размещено на удаленном сервере по адресу</a:t>
            </a:r>
            <a:br>
              <a:rPr lang="ru"/>
            </a:br>
            <a:r>
              <a:rPr lang="ru" u="sng">
                <a:solidFill>
                  <a:schemeClr val="hlink"/>
                </a:solidFill>
                <a:hlinkClick r:id="rId3"/>
              </a:rPr>
              <a:t>http://84.201.154.114:8081/swagger//index.html#/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Сервис, реализующий аутентификация по стандарту WebAuthn</a:t>
            </a:r>
            <a:br>
              <a:rPr lang="ru"/>
            </a:br>
            <a:r>
              <a:rPr lang="ru"/>
              <a:t>Было размещено на у</a:t>
            </a:r>
            <a:r>
              <a:rPr lang="ru"/>
              <a:t>даленном сервере</a:t>
            </a:r>
            <a:r>
              <a:rPr lang="ru"/>
              <a:t> по адресу</a:t>
            </a:r>
            <a:br>
              <a:rPr lang="ru"/>
            </a:br>
            <a:r>
              <a:rPr lang="ru" u="sng">
                <a:solidFill>
                  <a:schemeClr val="hlink"/>
                </a:solidFill>
                <a:hlinkClick r:id="rId4"/>
              </a:rPr>
              <a:t>http://84.201.154.114:8080/swagger//index.html#/</a:t>
            </a:r>
            <a:r>
              <a:rPr lang="ru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Сервис приложение запускается локально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220"/>
              <a:t>Приложение “сервис </a:t>
            </a:r>
            <a:r>
              <a:rPr lang="ru" sz="4220"/>
              <a:t>WebAuthn”</a:t>
            </a:r>
            <a:endParaRPr sz="4220"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621337"/>
            <a:ext cx="8629276" cy="19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 сервиса была написана swagger документация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</a:t>
            </a:r>
            <a:r>
              <a:rPr lang="ru"/>
              <a:t> “облако”</a:t>
            </a:r>
            <a:endParaRPr/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 сервиса была написана swagger документация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75" y="1803297"/>
            <a:ext cx="8222102" cy="181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120"/>
              <a:t>Приложения “облако” и “сервис”</a:t>
            </a:r>
            <a:endParaRPr sz="4120"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431750" y="1751325"/>
            <a:ext cx="51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После аутентификации приложения выдают JWT токен с зашифрованным в нем uuid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321575" y="1522215"/>
            <a:ext cx="38763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Ключи генерируются по алгоритму RSA</a:t>
            </a:r>
            <a:endParaRPr sz="2000"/>
          </a:p>
        </p:txBody>
      </p:sp>
      <p:sp>
        <p:nvSpPr>
          <p:cNvPr id="120" name="Google Shape;120;p20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354175" y="3250900"/>
            <a:ext cx="49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ctrTitle"/>
          </p:nvPr>
        </p:nvSpPr>
        <p:spPr>
          <a:xfrm>
            <a:off x="321575" y="492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br>
              <a:rPr lang="ru"/>
            </a:br>
            <a:r>
              <a:rPr lang="ru"/>
              <a:t>“клиент”</a:t>
            </a:r>
            <a:endParaRPr/>
          </a:p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321575" y="1522215"/>
            <a:ext cx="38763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Метод </a:t>
            </a:r>
            <a:r>
              <a:rPr lang="ru" sz="11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http://localhost:8080/auth/join_cloud?cloudLogin=zxc&amp;cloudPass=zxc</a:t>
            </a:r>
            <a:endParaRPr sz="2000"/>
          </a:p>
        </p:txBody>
      </p:sp>
      <p:sp>
        <p:nvSpPr>
          <p:cNvPr id="128" name="Google Shape;128;p21"/>
          <p:cNvSpPr txBox="1"/>
          <p:nvPr/>
        </p:nvSpPr>
        <p:spPr>
          <a:xfrm>
            <a:off x="474900" y="3664575"/>
            <a:ext cx="76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54175" y="3250900"/>
            <a:ext cx="49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265" y="0"/>
            <a:ext cx="50484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